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64" r:id="rId8"/>
    <p:sldId id="265" r:id="rId9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05A2525-5373-40D3-B523-AC97409048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0FDC5441-469A-486E-B306-0BBFD66E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9634E57-3723-4FA9-B962-5BCA9043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00BAD66-2A3F-4B1F-BFE4-3FAC77B8B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EE27878-7896-46C5-A21B-C2356A8B4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975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EC3CA3A-7B29-4280-8492-7801EAC89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BD2BFE89-ED01-4CA0-86FC-19EF7F2B1A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0B2FABB-A895-4795-ACF9-91901A502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75A24EC7-D08E-47B5-B24D-EA9C08E34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12BF511-27EB-4C82-8480-C20C06638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05423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72A7BEE8-2994-4C0E-B475-847DE7A1E5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1028D73-A8CC-4A06-921B-E8DB22BAFF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BFA48B4-BA70-4117-9415-9B9089277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235888C-1310-4625-8C10-DE9B11FF5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9627A980-0595-4BA8-A45D-026579B79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1109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5770FB1-53A2-4A88-A21F-DB25DE713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3BAE6AD-90DE-4A4F-8CAA-6FC4DF427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D6FB81B-E1C9-41B1-8632-A0BD40313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DCEA5589-F8D0-4598-AED8-B6A22939B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7789CF7-F6EA-4398-81A9-B8239CAC6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4251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8EECB16-DB5D-44D2-AA9F-ACFC719BC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1A8BB47-17AA-4636-9B57-B9E6EC813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5D2A4E9C-BD3D-4E19-9CC7-41183C6DD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4E1AF0D2-0758-46EE-8EFC-992DACAFC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885B121-11B1-4778-A92C-FD0C171E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0978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470F104-56E2-4FF4-9219-C7D74851E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4961422-5B2F-4A4A-A14F-AB5B8CDBCB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21B6CF7-B0E6-452A-835A-70A1DB0744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3E850066-79CD-4F63-ADBC-3D3775A74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5684DFEE-9A9F-462A-870C-675BF2422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1B4B807-739D-4F7C-AD6D-864155888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0370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CCFB98E-E49B-42DB-ABFD-4C1E9D21A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A96EC79-FEF2-4392-A953-3F4D430754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CBC40706-AA56-47B1-A0C8-D977AA997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DB6F0A89-20CD-4B51-BD6E-8B25CF9592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0457E16-324A-4373-A062-20393C25E6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180BF08E-5925-4639-B987-A0D070298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A8D33199-4979-4654-AA71-C1C00503D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E8B881E6-8FD9-4E17-95F6-8AD505E61A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90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94EA6AF-0102-4405-A7E0-9A7DFFBDF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2A2D6FAF-FE42-4F6C-93FC-C8E9CCBA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38665FE7-B323-4F78-9810-676CE59C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2F19EB7-3DB5-403D-833E-E694D629C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985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1F08EE45-FC53-416C-BAF4-3CE69F10B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6CC52A0B-0D83-4E59-8141-390BACB2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60C4882A-3861-4634-902F-1B550A03C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1616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ECF106C-6EB7-4CF5-8029-88473F37F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26A6DDF6-AB78-41EF-8B11-D0F04956A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EFA38A49-5B04-46B2-83FD-12E99C9444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9FCFCF01-B3E1-4795-9E6D-4164712A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FDA7E34C-B0FA-425D-9DAD-80CAD0BB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18CABE54-1AA0-4B74-8289-174A80AE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72377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4CF6FF1-A64F-405B-96A5-1992B6848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C61B7747-644A-4AB1-93B8-FCABC94268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D11A0394-0C07-4349-8BE7-7737AB317C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1E99BD90-1EFD-4F3D-A273-CD501A7A1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43FC5B2E-1DD6-45AE-BAF5-7DC1313CE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746F99E-A9EB-4134-90FC-3AAA3F1C4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1574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DF37FEBB-F030-43DF-B821-97960189C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C9BE1254-C501-4F4E-B135-D8EE21087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0E76810-7660-4842-82B5-73706107A4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8B5D-2CA7-4EB7-AB17-1F344A319C0A}" type="datetimeFigureOut">
              <a:rPr lang="lt-LT" smtClean="0"/>
              <a:t>2019-10-21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1E69289-E646-4C34-81BE-DC801D3123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282AF25-8777-4DE1-990B-F4A08CF391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75DB7-6338-4988-938C-B35B6422F40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47827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ved=2ahUKEwijhP-RvavlAhWyw6YKHZ-SBSgQjRx6BAgBEAQ&amp;url=https://www.freeiconspng.com/img/3487&amp;psig=AOvVaw26ZkSLKtFQTzsWWagqHNo-&amp;ust=1571682793913032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ved=2ahUKEwikzfvZrqvlAhWWw8QBHZKOBcAQjRx6BAgBEAQ&amp;url=https://sites.google.com/site/recreacionyanimacion2018/home/elementos-del-animador&amp;psig=AOvVaw13miXJF4wfA6ygNpDdAqoN&amp;ust=1571678996176807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ved=2ahUKEwjsmYDWtqvlAhXMfZoKHY-xAB0QjRx6BAgBEAQ&amp;url=http://pluspng.com/free-gifs-and-png-9625.html&amp;psig=AOvVaw1wTSV9dWjvNTWLML4XQAVo&amp;ust=1571681142750055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ved=2ahUKEwivlZO4uKvlAhV2xcQBHRZABsYQjRx6BAgBEAQ&amp;url=/url?sa%3Di%26rct%3Dj%26q%3D%26esrc%3Ds%26source%3Dimages%26cd%3D%26ved%3D%26url%3Dhttps%3A%2F%2Fsimpsonisland.skyrock.com%2F2956543751-Moe-Syslack.html%26psig%3DAOvVaw3p53UlV1Y4JVBYQf5DkTIV%26ust%3D1571681562043577&amp;psig=AOvVaw3p53UlV1Y4JVBYQf5DkTIV&amp;ust=1571681562043577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hyperlink" Target="https://www.google.lt/url?sa=i&amp;rct=j&amp;q=&amp;esrc=s&amp;source=images&amp;cd=&amp;ved=2ahUKEwjh87HwsKvlAhVt2aYKHS7xCVgQjRx6BAgBEAQ&amp;url=https://codepen.io/QDeltaE/pen/VWGYOB&amp;psig=AOvVaw1NJfM-T2tkULnZS8PE6CVf&amp;ust=1571679461784468" TargetMode="Externa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lt/url?sa=i&amp;rct=j&amp;q=&amp;esrc=s&amp;source=images&amp;cd=&amp;ved=2ahUKEwjWhPnqxKvlAhVswcQBHbiyACgQjRx6BAgBEAQ&amp;url=https://giphy.com/stickers/bart-simpson-BExBLKXSgjYf6&amp;psig=AOvVaw0htu_EE6YpKYrNH2iYxti8&amp;ust=1571684943235522" TargetMode="External"/><Relationship Id="rId3" Type="http://schemas.openxmlformats.org/officeDocument/2006/relationships/hyperlink" Target="https://www.google.lt/url?sa=i&amp;rct=j&amp;q=&amp;esrc=s&amp;source=images&amp;cd=&amp;ved=2ahUKEwjWiNq9sKvlAhW3wcQBHUxQAVMQjRx6BAgBEAQ&amp;url=https://myrealdomain.com/explore/homer-doh-meme.html&amp;psig=AOvVaw1NJfM-T2tkULnZS8PE6CVf&amp;ust=1571679461784468" TargetMode="External"/><Relationship Id="rId7" Type="http://schemas.openxmlformats.org/officeDocument/2006/relationships/image" Target="../media/image12.gi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lt/url?sa=i&amp;rct=j&amp;q=&amp;esrc=s&amp;source=images&amp;cd=&amp;ved=2ahUKEwiX2d-os6vlAhVZ6qYKHZn2CVYQjRx6BAgBEAQ&amp;url=/url?sa%3Di%26rct%3Dj%26q%3D%26esrc%3Ds%26source%3Dimages%26cd%3D%26ved%3D%26url%3Dhttps%3A%2F%2Fgiphy.com%2Fstickers%2Ftransparent-leonard-nimoy-the-simpsons-KoOOseAM5dUhq%26psig%3DAOvVaw1RpxpjJBfuDOolCmAUdhby%26ust%3D1571680176546055&amp;psig=AOvVaw1RpxpjJBfuDOolCmAUdhby&amp;ust=1571680176546055" TargetMode="External"/><Relationship Id="rId5" Type="http://schemas.openxmlformats.org/officeDocument/2006/relationships/image" Target="../media/image10.gif"/><Relationship Id="rId4" Type="http://schemas.openxmlformats.org/officeDocument/2006/relationships/hyperlink" Target="https://www.google.lt/url?sa=i&amp;rct=j&amp;q=&amp;esrc=s&amp;source=images&amp;cd=&amp;ved=2ahUKEwjh87HwsKvlAhVt2aYKHS7xCVgQjRx6BAgBEAQ&amp;url=https://codepen.io/QDeltaE/pen/VWGYOB&amp;psig=AOvVaw1NJfM-T2tkULnZS8PE6CVf&amp;ust=1571679461784468" TargetMode="External"/><Relationship Id="rId9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lt/url?sa=i&amp;rct=j&amp;q=&amp;esrc=s&amp;source=images&amp;cd=&amp;ved=2ahUKEwjh87HwsKvlAhVt2aYKHS7xCVgQjRx6BAgBEAQ&amp;url=https://codepen.io/QDeltaE/pen/VWGYOB&amp;psig=AOvVaw1NJfM-T2tkULnZS8PE6CVf&amp;ust=1571679461784468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s://www.google.lt/url?sa=i&amp;rct=j&amp;q=&amp;esrc=s&amp;source=images&amp;cd=&amp;ved=2ahUKEwiRpujCwavlAhXr0qYKHXYbCpYQjRx6BAgBEAQ&amp;url=https://giphy.com/stickers/lisa-simpson-Ukfq24miBThN6&amp;psig=AOvVaw3Fyoou6dbB53hoUMiwPQdV&amp;ust=1571684009558368" TargetMode="Externa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0397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750"/>
    </mc:Choice>
    <mc:Fallback xmlns="">
      <p:transition spd="slow" advClick="0" advTm="275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BF2DFB4F-746D-4855-82F0-4FA977E1E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241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      </a:t>
            </a:r>
            <a:r>
              <a:rPr kumimoji="0" lang="lt-LT" altLang="lt-LT" sz="700" b="0" i="0" u="sng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3"/>
              </a:rPr>
              <a:t>1024 × 683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6" name="Picture 6" descr="Susijęs vaizdas">
            <a:hlinkClick r:id="rId3"/>
            <a:extLst>
              <a:ext uri="{FF2B5EF4-FFF2-40B4-BE49-F238E27FC236}">
                <a16:creationId xmlns:a16="http://schemas.microsoft.com/office/drawing/2014/main" id="{201E61FC-E247-4D08-A2F7-5A3C301C1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5547"/>
            <a:ext cx="5734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1749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750"/>
    </mc:Choice>
    <mc:Fallback xmlns="">
      <p:transition spd="slow" advClick="0" advTm="1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0.98645 0.0326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300AA4-1998-4763-94BE-6E6C657F7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6353" y="4769404"/>
            <a:ext cx="29677656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100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    </a:t>
            </a:r>
            <a:r>
              <a:rPr kumimoji="0" lang="lt-LT" altLang="lt-LT" sz="700" b="0" i="0" u="sng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3"/>
              </a:rPr>
              <a:t>160 × 168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26" name="Picture 2" descr="Susijęs vaizdas">
            <a:hlinkClick r:id="rId3"/>
            <a:extLst>
              <a:ext uri="{FF2B5EF4-FFF2-40B4-BE49-F238E27FC236}">
                <a16:creationId xmlns:a16="http://schemas.microsoft.com/office/drawing/2014/main" id="{6C648E0A-326C-463C-8B97-35E672E42F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408" y="3177309"/>
            <a:ext cx="3709707" cy="335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inčių burbulas: debesėlis 2">
            <a:extLst>
              <a:ext uri="{FF2B5EF4-FFF2-40B4-BE49-F238E27FC236}">
                <a16:creationId xmlns:a16="http://schemas.microsoft.com/office/drawing/2014/main" id="{18122C5F-F236-44A2-9D0F-CF9DA8000844}"/>
              </a:ext>
            </a:extLst>
          </p:cNvPr>
          <p:cNvSpPr/>
          <p:nvPr/>
        </p:nvSpPr>
        <p:spPr>
          <a:xfrm>
            <a:off x="5221262" y="2209800"/>
            <a:ext cx="1570182" cy="1219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Pakeliui namo!!!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54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150"/>
    </mc:Choice>
    <mc:Fallback xmlns="">
      <p:transition spd="slow" advClick="0" advTm="31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7318 -0.03935 L 0.06445 0.0027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21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579 0.0713 L 4.79167E-6 -3.7037E-7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89" y="-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CCDD8E74-929D-47D9-B03C-B7D5DEBF4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796" y="4192402"/>
            <a:ext cx="1375502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19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    </a:t>
            </a:r>
            <a:r>
              <a:rPr kumimoji="0" lang="lt-LT" altLang="lt-LT" sz="700" b="0" i="0" u="sng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3"/>
              </a:rPr>
              <a:t>320 × 320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 descr="Vaizdo rezultatas pagal užklausą „homer gif without backgrounds“">
            <a:hlinkClick r:id="rId3"/>
            <a:extLst>
              <a:ext uri="{FF2B5EF4-FFF2-40B4-BE49-F238E27FC236}">
                <a16:creationId xmlns:a16="http://schemas.microsoft.com/office/drawing/2014/main" id="{6058E5D4-CBB3-4854-89E5-CF218D85025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4680"/>
            <a:ext cx="3438756" cy="387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3EB137FD-6A56-410C-A4F5-2C6A41F16443}"/>
              </a:ext>
            </a:extLst>
          </p:cNvPr>
          <p:cNvSpPr/>
          <p:nvPr/>
        </p:nvSpPr>
        <p:spPr>
          <a:xfrm>
            <a:off x="1615440" y="2397760"/>
            <a:ext cx="1249680" cy="8026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O Mo!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36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750"/>
    </mc:Choice>
    <mc:Fallback xmlns="">
      <p:transition spd="slow" advClick="0" advTm="27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0.25 -3.33333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375 -0.0037 L 0.25 3.7037E-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88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6536 0.01111 L 0.203 0.02454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Susijęs vaizdas">
            <a:hlinkClick r:id="rId3"/>
            <a:extLst>
              <a:ext uri="{FF2B5EF4-FFF2-40B4-BE49-F238E27FC236}">
                <a16:creationId xmlns:a16="http://schemas.microsoft.com/office/drawing/2014/main" id="{02D57740-6F9B-4578-8C01-392931FE3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40" y="1412241"/>
            <a:ext cx="2550160" cy="2319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066274FD-D4AD-401C-ABCA-BDC526E303C0}"/>
              </a:ext>
            </a:extLst>
          </p:cNvPr>
          <p:cNvSpPr/>
          <p:nvPr/>
        </p:nvSpPr>
        <p:spPr>
          <a:xfrm>
            <a:off x="3327400" y="262286"/>
            <a:ext cx="1549400" cy="894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Labas Homeri!</a:t>
            </a:r>
          </a:p>
        </p:txBody>
      </p:sp>
      <p:pic>
        <p:nvPicPr>
          <p:cNvPr id="11" name="Picture 4" descr="Susijęs vaizdas">
            <a:hlinkClick r:id="rId5"/>
            <a:extLst>
              <a:ext uri="{FF2B5EF4-FFF2-40B4-BE49-F238E27FC236}">
                <a16:creationId xmlns:a16="http://schemas.microsoft.com/office/drawing/2014/main" id="{A846E71E-3A0F-43D2-9BCC-825E81433D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57280" y="1986610"/>
            <a:ext cx="3647440" cy="50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id="{29F6C4AB-E097-4843-A354-01D589CD1853}"/>
              </a:ext>
            </a:extLst>
          </p:cNvPr>
          <p:cNvSpPr/>
          <p:nvPr/>
        </p:nvSpPr>
        <p:spPr>
          <a:xfrm>
            <a:off x="12512040" y="1625342"/>
            <a:ext cx="1595120" cy="100584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Labas Mo!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3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1500"/>
    </mc:Choice>
    <mc:Fallback xmlns="">
      <p:transition spd="slow"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0729 0.04491 " pathEditMode="relative" rAng="0" ptsTypes="AA">
                                      <p:cBhvr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65" y="224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1.85185E-6 L 0.3125 -0.02662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134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14 -1.85185E-6 L -0.18542 -0.0030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EF32CB-7B0D-4019-BD0F-F125C37A45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12000" b="0" i="0" u="sng" strike="noStrike" cap="none" normalizeH="0" baseline="0" dirty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     </a:t>
            </a:r>
            <a:r>
              <a:rPr kumimoji="0" lang="lt-LT" altLang="lt-LT" sz="700" b="0" i="0" u="sng" strike="noStrike" cap="none" normalizeH="0" baseline="0" dirty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3"/>
              </a:rPr>
              <a:t>200 × 200</a:t>
            </a:r>
            <a:endParaRPr kumimoji="0" lang="lt-LT" altLang="lt-L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7F9F916-974E-4030-89F6-1843A7242D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20347" y="4790247"/>
            <a:ext cx="30096800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99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    </a:t>
            </a:r>
            <a:r>
              <a:rPr kumimoji="0" lang="lt-LT" altLang="lt-LT" sz="700" b="0" i="0" u="sng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4"/>
              </a:rPr>
              <a:t>140 × 165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2" name="Picture 4" descr="Susijęs vaizdas">
            <a:hlinkClick r:id="rId4"/>
            <a:extLst>
              <a:ext uri="{FF2B5EF4-FFF2-40B4-BE49-F238E27FC236}">
                <a16:creationId xmlns:a16="http://schemas.microsoft.com/office/drawing/2014/main" id="{BF682195-5C39-4760-A827-38ABCED38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680" y="1361454"/>
            <a:ext cx="3698239" cy="505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A1E3BDBF-521B-434F-B718-A36AEB0C3C1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-53931628" y="2327444"/>
            <a:ext cx="392930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120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   </a:t>
            </a:r>
            <a:r>
              <a:rPr kumimoji="0" lang="lt-LT" altLang="lt-LT" sz="700" b="0" i="0" u="sng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6"/>
              </a:rPr>
              <a:t>105 × 200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Susijęs vaizdas">
            <a:hlinkClick r:id="rId6"/>
            <a:extLst>
              <a:ext uri="{FF2B5EF4-FFF2-40B4-BE49-F238E27FC236}">
                <a16:creationId xmlns:a16="http://schemas.microsoft.com/office/drawing/2014/main" id="{907A8A24-F619-4D13-B8BD-26B58BE2FD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49441" y="965014"/>
            <a:ext cx="3261359" cy="4221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inčių burbulas: debesėlis 4">
            <a:extLst>
              <a:ext uri="{FF2B5EF4-FFF2-40B4-BE49-F238E27FC236}">
                <a16:creationId xmlns:a16="http://schemas.microsoft.com/office/drawing/2014/main" id="{A5903A02-E297-42C5-84F2-5FC82AF6FC99}"/>
              </a:ext>
            </a:extLst>
          </p:cNvPr>
          <p:cNvSpPr/>
          <p:nvPr/>
        </p:nvSpPr>
        <p:spPr>
          <a:xfrm>
            <a:off x="2692400" y="1219200"/>
            <a:ext cx="1605280" cy="98548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Aš namie!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6" name="Minčių burbulas: debesėlis 5">
            <a:extLst>
              <a:ext uri="{FF2B5EF4-FFF2-40B4-BE49-F238E27FC236}">
                <a16:creationId xmlns:a16="http://schemas.microsoft.com/office/drawing/2014/main" id="{755A5DD2-B24E-492B-8344-856CE05F2FFA}"/>
              </a:ext>
            </a:extLst>
          </p:cNvPr>
          <p:cNvSpPr/>
          <p:nvPr/>
        </p:nvSpPr>
        <p:spPr>
          <a:xfrm>
            <a:off x="8209280" y="296333"/>
            <a:ext cx="1645920" cy="103465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Ir vėl buvai pas Mo???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6B72D5D-55F1-4EE9-9099-FCAAF4993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0178" y="2259041"/>
            <a:ext cx="1068773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19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   </a:t>
            </a:r>
            <a:r>
              <a:rPr kumimoji="0" lang="lt-LT" altLang="lt-LT" sz="700" b="0" i="0" u="sng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8"/>
              </a:rPr>
              <a:t>211 × 320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60" name="Picture 12" descr="Susijęs vaizdas">
            <a:hlinkClick r:id="rId8"/>
            <a:extLst>
              <a:ext uri="{FF2B5EF4-FFF2-40B4-BE49-F238E27FC236}">
                <a16:creationId xmlns:a16="http://schemas.microsoft.com/office/drawing/2014/main" id="{43C0EAE8-9CB5-4819-84AF-A8E5B454CA2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015" y="2296001"/>
            <a:ext cx="1761807" cy="26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Minčių burbulas: debesėlis 9">
            <a:extLst>
              <a:ext uri="{FF2B5EF4-FFF2-40B4-BE49-F238E27FC236}">
                <a16:creationId xmlns:a16="http://schemas.microsoft.com/office/drawing/2014/main" id="{3A37DB7D-CE2E-42E2-AACE-2C7FF8349E25}"/>
              </a:ext>
            </a:extLst>
          </p:cNvPr>
          <p:cNvSpPr/>
          <p:nvPr/>
        </p:nvSpPr>
        <p:spPr>
          <a:xfrm>
            <a:off x="5199379" y="1083733"/>
            <a:ext cx="1252221" cy="7915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Labas tėti!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2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6 L 0.25 -3.7037E-6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23 0.06204 L 0.14661 0.02153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2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2.96296E-6 L -0.25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875 -0.12708 L 3.95833E-6 3.7037E-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37" y="634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505 -0.01181 L 3.33333E-6 3.33333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3" y="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031 -0.03473 L 0.1293 0.00833 " pathEditMode="relative" rAng="0" ptsTypes="AA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74" y="215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25 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41 -0.00949 L 0.17161 -0.0192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45" y="-4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79 0.06273 L 0.09779 0.0453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72" y="-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 animBg="1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sijęs vaizdas">
            <a:hlinkClick r:id="rId3"/>
            <a:extLst>
              <a:ext uri="{FF2B5EF4-FFF2-40B4-BE49-F238E27FC236}">
                <a16:creationId xmlns:a16="http://schemas.microsoft.com/office/drawing/2014/main" id="{CA07D106-0DA9-4EF2-9640-A2B4D036D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121" y="2210625"/>
            <a:ext cx="3261360" cy="46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5B81E250-2A8B-4EF3-BE6F-2B4CBA3BB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0910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t-LT" altLang="lt-LT" sz="12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lt-LT" altLang="lt-LT" sz="12000" b="0" i="0" u="sng" strike="noStrike" cap="none" normalizeH="0" baseline="0">
                <a:ln>
                  <a:noFill/>
                </a:ln>
                <a:solidFill>
                  <a:srgbClr val="1A0DA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     </a:t>
            </a:r>
            <a:r>
              <a:rPr kumimoji="0" lang="lt-LT" altLang="lt-LT" sz="700" b="0" i="0" u="sng" strike="noStrike" cap="none" normalizeH="0" baseline="0">
                <a:ln>
                  <a:noFill/>
                </a:ln>
                <a:solidFill>
                  <a:srgbClr val="F1F3F4"/>
                </a:solidFill>
                <a:effectLst/>
                <a:latin typeface="Roboto-Medium"/>
                <a:cs typeface="Arial" panose="020B0604020202020204" pitchFamily="34" charset="0"/>
                <a:hlinkClick r:id="rId5"/>
              </a:rPr>
              <a:t>218 × 200</a:t>
            </a:r>
            <a:endParaRPr kumimoji="0" lang="lt-LT" altLang="lt-L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6" name="Picture 2" descr="Susijęs vaizdas">
            <a:hlinkClick r:id="rId5"/>
            <a:extLst>
              <a:ext uri="{FF2B5EF4-FFF2-40B4-BE49-F238E27FC236}">
                <a16:creationId xmlns:a16="http://schemas.microsoft.com/office/drawing/2014/main" id="{B0B3D966-EFB3-46EE-98CC-3EFFFC754FE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41921" y="4055156"/>
            <a:ext cx="2715894" cy="280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inčių burbulas: debesėlis 6">
            <a:extLst>
              <a:ext uri="{FF2B5EF4-FFF2-40B4-BE49-F238E27FC236}">
                <a16:creationId xmlns:a16="http://schemas.microsoft.com/office/drawing/2014/main" id="{DC9D7C93-8191-401D-B1CD-56B0EB92B0D3}"/>
              </a:ext>
            </a:extLst>
          </p:cNvPr>
          <p:cNvSpPr/>
          <p:nvPr/>
        </p:nvSpPr>
        <p:spPr>
          <a:xfrm>
            <a:off x="7860347" y="2926079"/>
            <a:ext cx="2098300" cy="125033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Labas tėti!Žiūrėk ką sukūriau!</a:t>
            </a:r>
            <a:endParaRPr lang="lt-LT" dirty="0">
              <a:solidFill>
                <a:schemeClr val="tx1"/>
              </a:solidFill>
            </a:endParaRPr>
          </a:p>
        </p:txBody>
      </p:sp>
      <p:sp>
        <p:nvSpPr>
          <p:cNvPr id="8" name="Minčių burbulas: debesėlis 7">
            <a:extLst>
              <a:ext uri="{FF2B5EF4-FFF2-40B4-BE49-F238E27FC236}">
                <a16:creationId xmlns:a16="http://schemas.microsoft.com/office/drawing/2014/main" id="{8FAD4851-BA3E-423A-A207-9E84BB8D84C8}"/>
              </a:ext>
            </a:extLst>
          </p:cNvPr>
          <p:cNvSpPr/>
          <p:nvPr/>
        </p:nvSpPr>
        <p:spPr>
          <a:xfrm>
            <a:off x="2824478" y="1970116"/>
            <a:ext cx="1423325" cy="1063453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 smtClean="0">
                <a:solidFill>
                  <a:schemeClr val="tx1"/>
                </a:solidFill>
              </a:rPr>
              <a:t>Labai gražu Liza!</a:t>
            </a:r>
            <a:endParaRPr lang="lt-LT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41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500"/>
    </mc:Choice>
    <mc:Fallback xmlns="">
      <p:transition spd="slow" advClick="0" advTm="2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122 0.06203 L 0.14662 0.02152 " pathEditMode="relative" rAng="0" ptsTypes="AA">
                                      <p:cBhvr>
                                        <p:cTn id="6" dur="6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85" y="-2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362 0.01227 L 6.25E-7 -7.40741E-7 " pathEditMode="relative" rAng="0" ptsTypes="AA">
                                      <p:cBhvr>
                                        <p:cTn id="8" dur="4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31" y="-556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463 -0.01158 L 0.13373 0.00926 " pathEditMode="relative" rAng="0" ptsTypes="AA">
                                      <p:cBhvr>
                                        <p:cTn id="1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11" y="104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878 0.01134 L -6.25E-7 1.11111E-6 " pathEditMode="relative" rAng="0" ptsTypes="AA">
                                      <p:cBhvr>
                                        <p:cTn id="12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10" y="-60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329 0.01458 L -4.58333E-6 4.81481E-6 " pathEditMode="relative" rAng="0" ptsTypes="AA">
                                      <p:cBhvr>
                                        <p:cTn id="14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 advClick="0" advTm="2250"/>
    </mc:Choice>
    <mc:Fallback xmlns="">
      <p:transition spd="slow" advClick="0" advTm="225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41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Roboto-Medium</vt:lpstr>
      <vt:lpstr>„Office“ 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Paulina Daugėlaitė</dc:creator>
  <cp:lastModifiedBy>Mokiniai</cp:lastModifiedBy>
  <cp:revision>19</cp:revision>
  <dcterms:created xsi:type="dcterms:W3CDTF">2019-10-19T18:43:07Z</dcterms:created>
  <dcterms:modified xsi:type="dcterms:W3CDTF">2019-10-21T08:21:10Z</dcterms:modified>
</cp:coreProperties>
</file>