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png_c200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854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2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85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2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910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098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358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1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459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57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533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4BC8-3DEE-405A-9687-A177ABB6F837}" type="datetimeFigureOut">
              <a:rPr lang="lt-LT" smtClean="0"/>
              <a:t>2020-03-29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7578-3033-4D96-8837-84759CF24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26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_c200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683" y="1147300"/>
            <a:ext cx="9144000" cy="2387600"/>
          </a:xfrm>
        </p:spPr>
        <p:txBody>
          <a:bodyPr/>
          <a:lstStyle/>
          <a:p>
            <a:br>
              <a:rPr lang="lt-LT" dirty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191" y="4541806"/>
            <a:ext cx="1956782" cy="1395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3" y="879061"/>
            <a:ext cx="1548848" cy="2346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83" y="0"/>
            <a:ext cx="1830417" cy="2745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99363" y="6271201"/>
            <a:ext cx="4573126" cy="4316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53" y="3936742"/>
            <a:ext cx="2606648" cy="983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53" y="3936742"/>
            <a:ext cx="2606648" cy="983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813" y="2281556"/>
            <a:ext cx="4035233" cy="18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9089 1.11111E-6 0.18216 1.11111E-6 0.27331 1.11111E-6 C 0.375 1.11111E-6 0.44024 1.11111E-6 0.53542 1.11111E-6 L 1.14896 1.11111E-6 " pathEditMode="relative" rAng="0" ptsTypes="AAAA">
                                      <p:cBhvr>
                                        <p:cTn id="6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48" y="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619 0.1581 L 0.14089 -0.31459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64 0.00972 L -1.27591 -3.7037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3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94" y="1139189"/>
            <a:ext cx="4436745" cy="66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6" y="3405505"/>
            <a:ext cx="1781810" cy="167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419">
            <a:off x="5491117" y="632924"/>
            <a:ext cx="4847044" cy="1327957"/>
          </a:xfrm>
          <a:prstGeom prst="rect">
            <a:avLst/>
          </a:prstGeom>
        </p:spPr>
      </p:pic>
      <p:pic>
        <p:nvPicPr>
          <p:cNvPr id="2" name="Picture 2" descr="Vaizdo rezultatas pagal užklausą „pixel fish png gif“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68" y="4997280"/>
            <a:ext cx="662267" cy="4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585 0.09329 L 0.29974 0.5784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242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Vaizdo rezultatas pagal užklausą „pikachu png gif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0"/>
            <a:ext cx="8013066" cy="80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73" y="1078230"/>
            <a:ext cx="1973390" cy="1461770"/>
          </a:xfrm>
          <a:prstGeom prst="rect">
            <a:avLst/>
          </a:prstGeom>
        </p:spPr>
      </p:pic>
      <p:pic>
        <p:nvPicPr>
          <p:cNvPr id="2060" name="Picture 12" descr="Susijęs vaizd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96" y="2043271"/>
            <a:ext cx="3233262" cy="32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E-6 -1.85185E-6 L -2.5E-6 -1.85185E-6 C 0.00169 -0.00347 0.00338 -0.00671 0.00495 -0.01019 C 0.0056 -0.01181 0.00664 -0.01482 0.00664 -0.01482 L 0.00495 0.00463 C 0.00052 -0.00671 0.00078 -0.00162 0.00078 -0.0088 L 0.02083 0.00463 L 0.00169 -0.0206 L -0.02669 -0.03403 L -0.03659 0.01782 L -0.03581 0.03125 L -0.04831 0.02222 L -0.05156 -0.02361 L -0.03919 -0.0162 L -0.02331 0.05486 L -0.00169 0.0713 L 0.03086 0.02824 L 0.02331 0.02824 L 0.01159 0.02083 L 0.02083 -0.01019 L -0.02253 -0.01019 L -0.02748 0.02523 L -0.01172 0.01782 L 0.01992 0.01643 L 0.02083 0.00903 L -0.01589 -0.03102 L -0.02917 -0.00741 L -0.03334 0.02222 L -0.03503 0.03565 L -0.02995 0.04606 L -0.02995 0.04907 L 0.00742 0.04907 L -0.01419 0.01481 L -0.02917 -0.01482 L -0.01328 -0.03241 L 0.01836 -0.01181 L 0.02747 -0.0044 L 0.02083 0.01944 L -0.03164 -0.00278 L -0.04167 0.02384 L -0.04662 0.00463 L -0.03412 -0.03982 L -0.03412 -0.03982 L -0.02409 -0.01921 L -0.02084 0.01782 L -0.01328 0.06968 L 0.00338 0.04745 L 0.01419 0.04745 L 0.0125 0.04167 L 0.01081 0.03426 L -0.01745 0.01481 " pathEditMode="relative" ptsTypes="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1472565"/>
            <a:ext cx="7635240" cy="3302635"/>
          </a:xfrm>
        </p:spPr>
        <p:txBody>
          <a:bodyPr>
            <a:noAutofit/>
          </a:bodyPr>
          <a:lstStyle/>
          <a:p>
            <a:pPr algn="ctr"/>
            <a:r>
              <a:rPr lang="lt-LT" sz="11500" b="1" dirty="0">
                <a:latin typeface="Lucida Handwriting" panose="03010101010101010101" pitchFamily="66" charset="0"/>
              </a:rPr>
              <a:t>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30" y="0"/>
            <a:ext cx="47625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1541462"/>
            <a:ext cx="916517" cy="1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3843 L -1.30325 -0.01435 " pathEditMode="relative" rAng="0" ptsTypes="AA">
                                      <p:cBhvr>
                                        <p:cTn id="1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6" y="120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 Handwriting</vt:lpstr>
      <vt:lpstr>Office Theme</vt:lpstr>
      <vt:lpstr> 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Mokiniai</dc:creator>
  <cp:lastModifiedBy>Andrew</cp:lastModifiedBy>
  <cp:revision>16</cp:revision>
  <dcterms:created xsi:type="dcterms:W3CDTF">2018-04-27T06:02:03Z</dcterms:created>
  <dcterms:modified xsi:type="dcterms:W3CDTF">2020-03-29T19:57:53Z</dcterms:modified>
</cp:coreProperties>
</file>