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83D22-9CAD-4F37-966E-504B2A230F4F}" type="datetimeFigureOut">
              <a:rPr lang="lt-LT" smtClean="0"/>
              <a:t>2020-03-29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4295-4DFC-428D-B249-10A245D20C3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11528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83D22-9CAD-4F37-966E-504B2A230F4F}" type="datetimeFigureOut">
              <a:rPr lang="lt-LT" smtClean="0"/>
              <a:t>2020-03-29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4295-4DFC-428D-B249-10A245D20C3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69600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83D22-9CAD-4F37-966E-504B2A230F4F}" type="datetimeFigureOut">
              <a:rPr lang="lt-LT" smtClean="0"/>
              <a:t>2020-03-29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4295-4DFC-428D-B249-10A245D20C3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07357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83D22-9CAD-4F37-966E-504B2A230F4F}" type="datetimeFigureOut">
              <a:rPr lang="lt-LT" smtClean="0"/>
              <a:t>2020-03-29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4295-4DFC-428D-B249-10A245D20C3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93292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83D22-9CAD-4F37-966E-504B2A230F4F}" type="datetimeFigureOut">
              <a:rPr lang="lt-LT" smtClean="0"/>
              <a:t>2020-03-29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4295-4DFC-428D-B249-10A245D20C3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7885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83D22-9CAD-4F37-966E-504B2A230F4F}" type="datetimeFigureOut">
              <a:rPr lang="lt-LT" smtClean="0"/>
              <a:t>2020-03-29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4295-4DFC-428D-B249-10A245D20C3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44531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83D22-9CAD-4F37-966E-504B2A230F4F}" type="datetimeFigureOut">
              <a:rPr lang="lt-LT" smtClean="0"/>
              <a:t>2020-03-29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4295-4DFC-428D-B249-10A245D20C3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21536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83D22-9CAD-4F37-966E-504B2A230F4F}" type="datetimeFigureOut">
              <a:rPr lang="lt-LT" smtClean="0"/>
              <a:t>2020-03-29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4295-4DFC-428D-B249-10A245D20C3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48799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83D22-9CAD-4F37-966E-504B2A230F4F}" type="datetimeFigureOut">
              <a:rPr lang="lt-LT" smtClean="0"/>
              <a:t>2020-03-29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4295-4DFC-428D-B249-10A245D20C3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57008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83D22-9CAD-4F37-966E-504B2A230F4F}" type="datetimeFigureOut">
              <a:rPr lang="lt-LT" smtClean="0"/>
              <a:t>2020-03-29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4295-4DFC-428D-B249-10A245D20C3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78147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83D22-9CAD-4F37-966E-504B2A230F4F}" type="datetimeFigureOut">
              <a:rPr lang="lt-LT" smtClean="0"/>
              <a:t>2020-03-29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4295-4DFC-428D-B249-10A245D20C3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4953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83D22-9CAD-4F37-966E-504B2A230F4F}" type="datetimeFigureOut">
              <a:rPr lang="lt-LT" smtClean="0"/>
              <a:t>2020-03-29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94295-4DFC-428D-B249-10A245D20C3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76690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gif"/><Relationship Id="rId7" Type="http://schemas.openxmlformats.org/officeDocument/2006/relationships/image" Target="../media/image7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11" Type="http://schemas.openxmlformats.org/officeDocument/2006/relationships/image" Target="../media/image11.gif"/><Relationship Id="rId5" Type="http://schemas.openxmlformats.org/officeDocument/2006/relationships/image" Target="../media/image5.gif"/><Relationship Id="rId10" Type="http://schemas.openxmlformats.org/officeDocument/2006/relationships/image" Target="../media/image10.gif"/><Relationship Id="rId4" Type="http://schemas.openxmlformats.org/officeDocument/2006/relationships/image" Target="../media/image4.gif"/><Relationship Id="rId9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MIŠKO GYVENTOJAI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lt-LT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DARBĄ ATLIKO ; GABIJA</a:t>
            </a:r>
          </a:p>
        </p:txBody>
      </p:sp>
    </p:spTree>
    <p:extLst>
      <p:ext uri="{BB962C8B-B14F-4D97-AF65-F5344CB8AC3E}">
        <p14:creationId xmlns:p14="http://schemas.microsoft.com/office/powerpoint/2010/main" val="3714108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6686" y="4482302"/>
            <a:ext cx="3483429" cy="23756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59" y="4627445"/>
            <a:ext cx="860896" cy="6702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439" y="367392"/>
            <a:ext cx="5314950" cy="3771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0933" y="1673622"/>
            <a:ext cx="2870163" cy="35079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5549" y="3652465"/>
            <a:ext cx="1781843" cy="10013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2413" y="1673622"/>
            <a:ext cx="2381250" cy="19534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2705" y="6036838"/>
            <a:ext cx="1291772" cy="5985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891" y="3652465"/>
            <a:ext cx="949160" cy="8298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777" y="461562"/>
            <a:ext cx="3954732" cy="29660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9757" y="5365094"/>
            <a:ext cx="2476500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13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49 0.00208 L 1.30131 -0.007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84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82 0.05926 C -0.07982 0.02431 -0.05182 -0.00278 -0.01784 -0.00278 C 0.01719 -0.00278 0.04518 0.02431 0.04518 0.05926 C 0.04518 0.09422 0.07318 0.1213 0.10821 0.1213 C 0.14219 0.1213 0.17018 0.09422 0.17018 0.05926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648 0.0169 C 0.10937 -0.00208 0.12643 -0.02014 0.16029 -0.02014 C 0.19857 -0.02014 0.21081 -0.00208 0.22409 0.0169 C 0.24127 0.03796 0.25417 0.05879 0.29687 0.05879 C 0.33529 0.05879 0.34792 0.03796 0.36523 0.0169 C 0.37357 -0.00208 0.39088 -0.02014 0.42904 -0.02014 C 0.46302 -0.02014 0.48034 -0.00208 0.49297 0.0169 C 0.50573 0.03796 0.52305 0.05879 0.56133 0.05879 C 0.59974 0.05879 0.62969 0.0169 0.62969 0.01713 C 0.64245 -0.00208 0.65534 -0.02014 0.69349 -0.02014 C 0.7319 -0.02014 0.74479 -0.00208 0.75742 0.0169 C 0.77474 0.03796 0.7875 0.05879 0.83034 0.05879 C 0.86849 0.05879 0.88138 0.03796 0.89414 0.0169 C 0.91133 -0.00208 0.92409 -0.02014 0.9625 -0.02014 C 0.99635 -0.02014 1.01354 -0.00208 1.0263 0.0169 C 1.03919 0.03796 1.05638 0.05879 1.09453 0.05879 C 1.13242 0.05879 1.14583 0.03796 1.16302 0.0169 " pathEditMode="relative" rAng="0" ptsTypes="AAAAAAAAAAAAAAA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33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078 0.02939 L -1.34844 0.1668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883" y="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4 -0.02129 L 1.22787 0.3828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64" y="2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834 0.03125 L 1.40507 -0.0435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64" y="-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42 -0.03449 L -1.16276 -0.0629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66" y="-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7.40741E-7 L 1.16953 0.0122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477" y="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3526971" y="2412484"/>
            <a:ext cx="49348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9600" dirty="0">
                <a:solidFill>
                  <a:srgbClr val="FF0000"/>
                </a:solidFill>
              </a:rPr>
              <a:t>PABAIGA</a:t>
            </a:r>
            <a:endParaRPr lang="lt-LT" sz="9600" dirty="0"/>
          </a:p>
        </p:txBody>
      </p:sp>
    </p:spTree>
    <p:extLst>
      <p:ext uri="{BB962C8B-B14F-4D97-AF65-F5344CB8AC3E}">
        <p14:creationId xmlns:p14="http://schemas.microsoft.com/office/powerpoint/2010/main" val="1527160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8</Words>
  <Application>Microsoft Office PowerPoint</Application>
  <PresentationFormat>Widescreen</PresentationFormat>
  <Paragraphs>4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MIŠKO GYVENTOJAI</vt:lpstr>
      <vt:lpstr>PowerPoint Presentation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MIŠKO GYVENTOJAI</dc:title>
  <dc:creator>saltduom@gmail.com</dc:creator>
  <cp:lastModifiedBy>Andrew</cp:lastModifiedBy>
  <cp:revision>6</cp:revision>
  <dcterms:created xsi:type="dcterms:W3CDTF">2018-05-24T06:07:38Z</dcterms:created>
  <dcterms:modified xsi:type="dcterms:W3CDTF">2020-03-29T19:59:14Z</dcterms:modified>
</cp:coreProperties>
</file>